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Oswald Medium"/>
      <p:regular r:id="rId11"/>
      <p:bold r:id="rId12"/>
    </p:embeddedFont>
    <p:embeddedFont>
      <p:font typeface="Roboto Condensed"/>
      <p:regular r:id="rId13"/>
      <p:bold r:id="rId14"/>
      <p:italic r:id="rId15"/>
      <p:boldItalic r:id="rId16"/>
    </p:embeddedFont>
    <p:embeddedFont>
      <p:font typeface="Oswald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swaldMedium-regular.fntdata"/><Relationship Id="rId10" Type="http://schemas.openxmlformats.org/officeDocument/2006/relationships/slide" Target="slides/slide5.xml"/><Relationship Id="rId13" Type="http://schemas.openxmlformats.org/officeDocument/2006/relationships/font" Target="fonts/RobotoCondensed-regular.fntdata"/><Relationship Id="rId12" Type="http://schemas.openxmlformats.org/officeDocument/2006/relationships/font" Target="fonts/OswaldMedium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Condensed-italic.fntdata"/><Relationship Id="rId14" Type="http://schemas.openxmlformats.org/officeDocument/2006/relationships/font" Target="fonts/RobotoCondensed-bold.fntdata"/><Relationship Id="rId17" Type="http://schemas.openxmlformats.org/officeDocument/2006/relationships/font" Target="fonts/Oswald-regular.fntdata"/><Relationship Id="rId16" Type="http://schemas.openxmlformats.org/officeDocument/2006/relationships/font" Target="fonts/RobotoCondense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Oswa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faa9f397af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3faa9f397af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faa9f397af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3faa9f397a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aa9f397a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aa9f397a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aa9f397af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aa9f397af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3708300"/>
            <a:ext cx="9144000" cy="1435200"/>
          </a:xfrm>
          <a:prstGeom prst="rect">
            <a:avLst/>
          </a:prstGeom>
          <a:gradFill>
            <a:gsLst>
              <a:gs pos="0">
                <a:srgbClr val="00A79D"/>
              </a:gs>
              <a:gs pos="100000">
                <a:srgbClr val="121E64"/>
              </a:gs>
            </a:gsLst>
            <a:lin ang="2700006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title"/>
          </p:nvPr>
        </p:nvSpPr>
        <p:spPr>
          <a:xfrm>
            <a:off x="232775" y="806975"/>
            <a:ext cx="5121300" cy="10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3000"/>
              <a:buFont typeface="Oswald Medium"/>
              <a:buNone/>
              <a:defRPr sz="3000">
                <a:solidFill>
                  <a:srgbClr val="121E64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9pPr>
          </a:lstStyle>
          <a:p/>
        </p:txBody>
      </p:sp>
      <p:pic>
        <p:nvPicPr>
          <p:cNvPr id="12" name="Google Shape;12;p2" title="COIE 2026-Logo-0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207137" y="3830425"/>
            <a:ext cx="5944428" cy="116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>
            <p:ph idx="2" type="pic"/>
          </p:nvPr>
        </p:nvSpPr>
        <p:spPr>
          <a:xfrm>
            <a:off x="5697750" y="-5050"/>
            <a:ext cx="3446400" cy="371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4" name="Google Shape;14;p2" title="COIE-Plantilla_Franj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775" y="1973600"/>
            <a:ext cx="5065924" cy="13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299225" y="2267325"/>
            <a:ext cx="4988400" cy="53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4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4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4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4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4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4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4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4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pic>
        <p:nvPicPr>
          <p:cNvPr id="16" name="Google Shape;16;p2" title="COIE-Plantilla_Isotip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2425" y="3520025"/>
            <a:ext cx="996725" cy="1518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rgbClr val="00A79D"/>
            </a:gs>
            <a:gs pos="100000">
              <a:srgbClr val="121E64"/>
            </a:gs>
          </a:gsLst>
          <a:lin ang="2700006" scaled="0"/>
        </a:gra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22025"/>
            <a:ext cx="8520600" cy="72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311700" y="1045700"/>
            <a:ext cx="8650500" cy="31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●"/>
              <a:defRPr sz="14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○"/>
              <a:defRPr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■"/>
              <a:defRPr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●"/>
              <a:defRPr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○"/>
              <a:defRPr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■"/>
              <a:defRPr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●"/>
              <a:defRPr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○"/>
              <a:defRPr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"/>
              <a:buChar char="■"/>
              <a:defRPr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pic>
        <p:nvPicPr>
          <p:cNvPr id="20" name="Google Shape;20;p3" title="COIE-Plantilla_Franja copia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6750" y="868075"/>
            <a:ext cx="8650501" cy="80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 title="COIE-Plantilla_COIE-Solo nombre.png"/>
          <p:cNvPicPr preferRelativeResize="0"/>
          <p:nvPr/>
        </p:nvPicPr>
        <p:blipFill rotWithShape="1">
          <a:blip r:embed="rId3">
            <a:alphaModFix/>
          </a:blip>
          <a:srcRect b="0" l="30" r="30" t="0"/>
          <a:stretch/>
        </p:blipFill>
        <p:spPr>
          <a:xfrm>
            <a:off x="7350725" y="4394656"/>
            <a:ext cx="1617126" cy="621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311700" y="57050"/>
            <a:ext cx="5097900" cy="9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311700" y="1170000"/>
            <a:ext cx="5097900" cy="38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●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○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■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●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○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■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●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○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■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pic>
        <p:nvPicPr>
          <p:cNvPr id="25" name="Google Shape;25;p4" title="COIE-Plantilla_Franja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6050" y="1006634"/>
            <a:ext cx="5097826" cy="11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/>
          <p:nvPr>
            <p:ph idx="2" type="pic"/>
          </p:nvPr>
        </p:nvSpPr>
        <p:spPr>
          <a:xfrm>
            <a:off x="5631250" y="150150"/>
            <a:ext cx="3336600" cy="4146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pic>
        <p:nvPicPr>
          <p:cNvPr id="27" name="Google Shape;27;p4" title="COIE 2026-Logo-0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0725" y="4394656"/>
            <a:ext cx="1617126" cy="621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cuerpo 1">
  <p:cSld name="TITLE_AND_BODY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57050"/>
            <a:ext cx="8581500" cy="55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2800"/>
              <a:buFont typeface="Oswald"/>
              <a:buNone/>
              <a:defRPr>
                <a:solidFill>
                  <a:srgbClr val="121E64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784313"/>
            <a:ext cx="8581500" cy="3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●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○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■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●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○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■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●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○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121E64"/>
              </a:buClr>
              <a:buSzPts val="1200"/>
              <a:buFont typeface="Roboto Condensed"/>
              <a:buChar char="■"/>
              <a:defRPr sz="1200">
                <a:solidFill>
                  <a:srgbClr val="121E64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pic>
        <p:nvPicPr>
          <p:cNvPr id="31" name="Google Shape;31;p5" title="COIE 2026-Logo-03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50725" y="4394656"/>
            <a:ext cx="1617126" cy="621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5" title="COIE-Plantilla_Franja copi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750" y="615650"/>
            <a:ext cx="8650501" cy="80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 1">
  <p:cSld name="SECTION_HEADER_1">
    <p:bg>
      <p:bgPr>
        <a:gradFill>
          <a:gsLst>
            <a:gs pos="0">
              <a:srgbClr val="00A79D"/>
            </a:gs>
            <a:gs pos="100000">
              <a:srgbClr val="121E64"/>
            </a:gs>
          </a:gsLst>
          <a:lin ang="2700006" scaled="0"/>
        </a:gra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/>
        </p:nvSpPr>
        <p:spPr>
          <a:xfrm>
            <a:off x="1462650" y="1817950"/>
            <a:ext cx="6218700" cy="113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¡Muchas gracias!</a:t>
            </a:r>
            <a:endParaRPr sz="5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5" name="Google Shape;35;p6" title="COIE 2026-Logo-0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86941" y="3902524"/>
            <a:ext cx="4989747" cy="976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6" title="COIE-Plantilla_Isotip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7312" y="3641975"/>
            <a:ext cx="836651" cy="127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6" title="COIE-Plantilla_Franj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9038" y="2948650"/>
            <a:ext cx="5065924" cy="13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232775" y="806975"/>
            <a:ext cx="5121300" cy="10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7"/>
          <p:cNvSpPr/>
          <p:nvPr>
            <p:ph idx="2" type="pic"/>
          </p:nvPr>
        </p:nvSpPr>
        <p:spPr>
          <a:xfrm>
            <a:off x="5697750" y="-5050"/>
            <a:ext cx="3446400" cy="3713400"/>
          </a:xfrm>
          <a:prstGeom prst="rect">
            <a:avLst/>
          </a:prstGeom>
        </p:spPr>
      </p:sp>
      <p:sp>
        <p:nvSpPr>
          <p:cNvPr id="44" name="Google Shape;44;p7"/>
          <p:cNvSpPr txBox="1"/>
          <p:nvPr>
            <p:ph idx="1" type="subTitle"/>
          </p:nvPr>
        </p:nvSpPr>
        <p:spPr>
          <a:xfrm>
            <a:off x="299225" y="2267325"/>
            <a:ext cx="4988400" cy="53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311700" y="222025"/>
            <a:ext cx="8520600" cy="72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8"/>
          <p:cNvSpPr txBox="1"/>
          <p:nvPr>
            <p:ph idx="1" type="body"/>
          </p:nvPr>
        </p:nvSpPr>
        <p:spPr>
          <a:xfrm>
            <a:off x="311700" y="1045700"/>
            <a:ext cx="8650500" cy="31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311700" y="57050"/>
            <a:ext cx="5097900" cy="9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11700" y="1170000"/>
            <a:ext cx="5097900" cy="38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9"/>
          <p:cNvSpPr/>
          <p:nvPr>
            <p:ph idx="2" type="pic"/>
          </p:nvPr>
        </p:nvSpPr>
        <p:spPr>
          <a:xfrm>
            <a:off x="5631250" y="150150"/>
            <a:ext cx="3336600" cy="4146000"/>
          </a:xfrm>
          <a:prstGeom prst="roundRect">
            <a:avLst>
              <a:gd fmla="val 16667" name="adj"/>
            </a:avLst>
          </a:prstGeom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311700" y="57050"/>
            <a:ext cx="8581500" cy="55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311700" y="784313"/>
            <a:ext cx="8581500" cy="3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